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11"/>
  </p:normalViewPr>
  <p:slideViewPr>
    <p:cSldViewPr snapToGrid="0" snapToObjects="1">
      <p:cViewPr varScale="1">
        <p:scale>
          <a:sx n="88" d="100"/>
          <a:sy n="88" d="100"/>
        </p:scale>
        <p:origin x="1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A7695-F072-5B4F-989A-DF0D616B9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E8C1B3-F549-B240-8673-7FF5E102C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16231-B05E-F943-B648-F923194DC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4D3ED-6084-6340-B875-4761816C2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BBC68-611C-9240-A708-646473B6D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52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88274-5AD2-4E43-88AC-87EFCB56F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E39A3-7A38-C54A-9340-4FDD6A620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D283C-9636-6647-9FE0-78B674D64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00DC4-9F77-3047-9146-03F1B0D0F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A5EE8-2AF1-C744-B74F-70797D557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29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39616-C280-AB4A-833A-F7E8412788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DFE5A-0500-C343-910D-A9B39244A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F05AA-AB2A-F342-92A5-7DDCE31B2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25C5A-2B43-2049-ABF6-F88813940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78788-7C36-634B-8679-16EB286ED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09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C2366-615D-5942-A5EF-47E89E299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F441C-8986-1044-9368-D566BA6E8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BFA07-3B48-924E-ABC8-B52E0C906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C35DC-5FFF-874C-BF9E-EE58212F4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677F5-8D6C-FE41-9BBE-FD1BF09CF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9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C853C-2FC5-F44A-AAEC-5D2254302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39194-52B9-5344-A7F9-07CA773E3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CC14A-A8E2-D94C-B4DF-03E03A32C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7382D-2C96-1F43-9010-52BB34654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E14E2-A269-0D45-AA99-B9DF3C757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6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A93BF-0E5E-BE47-B3EE-DA798ED11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F4B62-32AB-DA47-ADB5-E13ADE31FD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EBE373-3BBB-AB46-BDFA-948ECC91B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843D46-166F-A544-96E7-5222ECFF4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99A10-FD0A-6546-B6B9-B11A31597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FD92B-AABC-CF48-B739-CEB5E68A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29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13318-7C35-A240-BED7-D08D6B3EC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F9438-64E7-694D-9930-60AC2B549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9EDF1C-6B58-5A4C-8A0F-4E3B6032D0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F98E19-DB43-0F46-9C56-922106C64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F9C14C-D384-8541-B8ED-6722C6C7E9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A80087-6376-924E-AADD-59988A161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0EB126-CC68-D44A-AC9A-233481F01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6565FF-04E4-6047-AB7B-10A084E6C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27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0FBD7-EFBC-B646-96A3-412C1905D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4637D8-BC9F-3248-9A7D-78A977EE6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46B096-C44F-F143-ADDC-9E70F788A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94149F-D6DE-D545-B7DF-4BB95B32F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16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E40CD5-FE05-0648-BD04-64D3F1A1D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055F33-F7C6-CD4B-9A2C-659B70CD2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A25C8F-E396-2542-8DF6-B0C664412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7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9F0ED-B049-BF47-87C2-2980D8995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4DA3A-430C-1E4B-A24C-317B66064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D0B2F-21A4-174A-A7A6-8A8D455FB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41C6B9-F9CF-014C-8CA2-DAFDA924B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6B8618-D5FB-B045-9E13-831EB0966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9A5A81-A9AD-EA46-ADCC-3124F7C8C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31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0CBE6-E669-B749-BB55-9F194B53A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EB754A-107E-3F4E-ACCC-87E4ECD054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51D946-80B6-6D4A-9D32-C14182E4D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FEC40D-106B-5341-A35B-21EF1CA29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1A7658-DF43-8A41-9FB2-361DFAF0B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922AAD-26ED-8448-B931-FC2BA3AD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16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D9D72D-5BCF-E640-972B-916B617CD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3F462-3171-8A41-98DC-70D1BE58F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A602C-2FC7-FA40-AFBE-BBC1C31271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8ACF7-13B3-4740-848D-28A91F8205EC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D15FB-750C-1F47-88CE-5083450FC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77628-B877-ED41-9F0A-B58D2BD53B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431C5-D106-5941-9C0B-F2C53D940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5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36FB0A9-5CC3-8643-BA7F-6B4DADD39EEA}"/>
              </a:ext>
            </a:extLst>
          </p:cNvPr>
          <p:cNvGrpSpPr/>
          <p:nvPr/>
        </p:nvGrpSpPr>
        <p:grpSpPr>
          <a:xfrm>
            <a:off x="602872" y="0"/>
            <a:ext cx="10032214" cy="6858000"/>
            <a:chOff x="602872" y="0"/>
            <a:chExt cx="10032214" cy="6858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790212-2807-5441-97B7-669CAFC495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3513" b="8127"/>
            <a:stretch/>
          </p:blipFill>
          <p:spPr>
            <a:xfrm>
              <a:off x="602872" y="0"/>
              <a:ext cx="10032214" cy="685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4894BF2-A863-C947-A88C-F22D041CB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1357" y="5675493"/>
              <a:ext cx="2130647" cy="687847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AA20093-EB22-6D43-BAEF-1EDAECDA9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88862" y="6060099"/>
              <a:ext cx="376449" cy="19555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9AECB0E-788E-2443-9185-0DD592B36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46519" y="5701194"/>
              <a:ext cx="1088676" cy="3512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4468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Raymond</dc:creator>
  <cp:lastModifiedBy>Sam Raymond</cp:lastModifiedBy>
  <cp:revision>4</cp:revision>
  <dcterms:created xsi:type="dcterms:W3CDTF">2020-04-15T05:19:52Z</dcterms:created>
  <dcterms:modified xsi:type="dcterms:W3CDTF">2020-04-15T15:17:57Z</dcterms:modified>
</cp:coreProperties>
</file>

<file path=docProps/thumbnail.jpeg>
</file>